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5" r:id="rId17"/>
    <p:sldId id="276" r:id="rId18"/>
    <p:sldId id="277" r:id="rId19"/>
    <p:sldId id="278" r:id="rId20"/>
    <p:sldId id="280" r:id="rId21"/>
    <p:sldId id="28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0CD39E-3535-F257-7D76-BB1EF512E8DD}" name="Stacy Wood" initials="" userId="S::swking@ncsu.edu::b2f4dd22-ccc8-42e9-b22b-6a600acb9dc0" providerId="AD"/>
  <p188:author id="{D7C517AE-CA69-339B-3D4D-03DAD4F7E5B7}" name="Neel Dudheliya" initials="ND" userId="ecdda09022565bc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0" autoAdjust="0"/>
  </p:normalViewPr>
  <p:slideViewPr>
    <p:cSldViewPr snapToGrid="0">
      <p:cViewPr varScale="1">
        <p:scale>
          <a:sx n="114" d="100"/>
          <a:sy n="114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Severity:</a:t>
          </a:r>
          <a:endParaRPr lang="en-US" sz="2500" dirty="0"/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dirty="0"/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</a:t>
          </a:r>
        </a:p>
        <a:p>
          <a:endParaRPr lang="en-US" sz="3400" b="1" dirty="0">
            <a:solidFill>
              <a:schemeClr val="bg1"/>
            </a:solidFill>
          </a:endParaRP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endParaRPr lang="en-US" sz="3400" b="1" dirty="0"/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11C921-E23A-F443-822C-A0E6610BE4A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3AB560-19FC-D949-B48A-2748991A7DA2}">
      <dgm:prSet phldrT="[Text]"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Interrogate</a:t>
          </a:r>
        </a:p>
      </dgm:t>
    </dgm:pt>
    <dgm:pt modelId="{4505D5CC-E410-C445-B026-137882E4862C}" type="parTrans" cxnId="{A78E2EAA-9267-EF4E-B511-306A95CDE4C1}">
      <dgm:prSet/>
      <dgm:spPr/>
      <dgm:t>
        <a:bodyPr/>
        <a:lstStyle/>
        <a:p>
          <a:endParaRPr lang="en-US"/>
        </a:p>
      </dgm:t>
    </dgm:pt>
    <dgm:pt modelId="{F976B1F1-24A8-6A4E-B2B4-EDA11C4C7C83}" type="sibTrans" cxnId="{A78E2EAA-9267-EF4E-B511-306A95CDE4C1}">
      <dgm:prSet/>
      <dgm:spPr/>
      <dgm:t>
        <a:bodyPr/>
        <a:lstStyle/>
        <a:p>
          <a:endParaRPr lang="en-US"/>
        </a:p>
      </dgm:t>
    </dgm:pt>
    <dgm:pt modelId="{87821E6F-96CA-4346-831F-3ABFDCEEBE1D}">
      <dgm:prSet phldrT="[Text]"/>
      <dgm:spPr/>
      <dgm:t>
        <a:bodyPr/>
        <a:lstStyle/>
        <a:p>
          <a:r>
            <a:rPr lang="en-US" dirty="0"/>
            <a:t>Drivers</a:t>
          </a:r>
        </a:p>
      </dgm:t>
    </dgm:pt>
    <dgm:pt modelId="{AF30D707-08BC-BF4B-9E40-0B2ADAE3EAC5}" type="parTrans" cxnId="{CBC469FB-6C0E-9044-A865-05C1B3EDA68A}">
      <dgm:prSet/>
      <dgm:spPr/>
      <dgm:t>
        <a:bodyPr/>
        <a:lstStyle/>
        <a:p>
          <a:endParaRPr lang="en-US"/>
        </a:p>
      </dgm:t>
    </dgm:pt>
    <dgm:pt modelId="{143C04B9-0152-9F41-A388-A69DB2462A0D}" type="sibTrans" cxnId="{CBC469FB-6C0E-9044-A865-05C1B3EDA68A}">
      <dgm:prSet/>
      <dgm:spPr/>
      <dgm:t>
        <a:bodyPr/>
        <a:lstStyle/>
        <a:p>
          <a:endParaRPr lang="en-US"/>
        </a:p>
      </dgm:t>
    </dgm:pt>
    <dgm:pt modelId="{B005A28D-8AEC-E341-B5A0-A0609D37E2AF}">
      <dgm:prSet phldrT="[Text]"/>
      <dgm:spPr/>
      <dgm:t>
        <a:bodyPr/>
        <a:lstStyle/>
        <a:p>
          <a:r>
            <a:rPr lang="en-US" dirty="0"/>
            <a:t>Behaviors</a:t>
          </a:r>
        </a:p>
      </dgm:t>
    </dgm:pt>
    <dgm:pt modelId="{F573A731-2818-774C-B24E-860010937F2B}" type="parTrans" cxnId="{F3E38FE7-5064-CD42-A021-B2504E0AB28F}">
      <dgm:prSet/>
      <dgm:spPr/>
      <dgm:t>
        <a:bodyPr/>
        <a:lstStyle/>
        <a:p>
          <a:endParaRPr lang="en-US"/>
        </a:p>
      </dgm:t>
    </dgm:pt>
    <dgm:pt modelId="{2334C118-157F-3C4A-8F39-8A99D7977ADA}" type="sibTrans" cxnId="{F3E38FE7-5064-CD42-A021-B2504E0AB28F}">
      <dgm:prSet/>
      <dgm:spPr/>
      <dgm:t>
        <a:bodyPr/>
        <a:lstStyle/>
        <a:p>
          <a:endParaRPr lang="en-US"/>
        </a:p>
      </dgm:t>
    </dgm:pt>
    <dgm:pt modelId="{854ABF35-DF79-AA46-ACED-FE3791631366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Inform</a:t>
          </a:r>
        </a:p>
      </dgm:t>
    </dgm:pt>
    <dgm:pt modelId="{D8EAB90A-8022-594F-8EEF-0760A4A29E0C}" type="parTrans" cxnId="{BDE03ED5-CF94-FE40-A43D-8E3E36F634FA}">
      <dgm:prSet/>
      <dgm:spPr/>
      <dgm:t>
        <a:bodyPr/>
        <a:lstStyle/>
        <a:p>
          <a:endParaRPr lang="en-US"/>
        </a:p>
      </dgm:t>
    </dgm:pt>
    <dgm:pt modelId="{1C285F95-62E7-2649-B009-656836C1A3DD}" type="sibTrans" cxnId="{BDE03ED5-CF94-FE40-A43D-8E3E36F634FA}">
      <dgm:prSet/>
      <dgm:spPr/>
      <dgm:t>
        <a:bodyPr/>
        <a:lstStyle/>
        <a:p>
          <a:endParaRPr lang="en-US"/>
        </a:p>
      </dgm:t>
    </dgm:pt>
    <dgm:pt modelId="{9EE9C014-27C3-F74D-BF7E-0235F96B3CF0}">
      <dgm:prSet phldrT="[Text]"/>
      <dgm:spPr/>
      <dgm:t>
        <a:bodyPr/>
        <a:lstStyle/>
        <a:p>
          <a:r>
            <a:rPr lang="en-US" dirty="0"/>
            <a:t>Drivers</a:t>
          </a:r>
        </a:p>
      </dgm:t>
    </dgm:pt>
    <dgm:pt modelId="{72C0D851-2AB8-4D46-B05D-8833F9D47DDE}" type="parTrans" cxnId="{DA931CAA-3B08-4F4D-A89D-F2FE897B4875}">
      <dgm:prSet/>
      <dgm:spPr/>
      <dgm:t>
        <a:bodyPr/>
        <a:lstStyle/>
        <a:p>
          <a:endParaRPr lang="en-US"/>
        </a:p>
      </dgm:t>
    </dgm:pt>
    <dgm:pt modelId="{30CDCF79-90B8-0448-9B2E-422C782DAD1F}" type="sibTrans" cxnId="{DA931CAA-3B08-4F4D-A89D-F2FE897B4875}">
      <dgm:prSet/>
      <dgm:spPr/>
      <dgm:t>
        <a:bodyPr/>
        <a:lstStyle/>
        <a:p>
          <a:endParaRPr lang="en-US"/>
        </a:p>
      </dgm:t>
    </dgm:pt>
    <dgm:pt modelId="{98555803-7233-9C48-93AF-312326F4DAA6}">
      <dgm:prSet phldrT="[Text]"/>
      <dgm:spPr/>
      <dgm:t>
        <a:bodyPr/>
        <a:lstStyle/>
        <a:p>
          <a:r>
            <a:rPr lang="en-US" dirty="0"/>
            <a:t>Behaviors</a:t>
          </a:r>
        </a:p>
      </dgm:t>
    </dgm:pt>
    <dgm:pt modelId="{6BC17E2D-0626-2249-A6A1-819C85242B58}" type="parTrans" cxnId="{2B905C80-4D3E-2443-8E99-2BC50BD238C6}">
      <dgm:prSet/>
      <dgm:spPr/>
      <dgm:t>
        <a:bodyPr/>
        <a:lstStyle/>
        <a:p>
          <a:endParaRPr lang="en-US"/>
        </a:p>
      </dgm:t>
    </dgm:pt>
    <dgm:pt modelId="{AD4B85FB-F2AE-0541-9FB5-67024108F31D}" type="sibTrans" cxnId="{2B905C80-4D3E-2443-8E99-2BC50BD238C6}">
      <dgm:prSet/>
      <dgm:spPr/>
      <dgm:t>
        <a:bodyPr/>
        <a:lstStyle/>
        <a:p>
          <a:endParaRPr lang="en-US"/>
        </a:p>
      </dgm:t>
    </dgm:pt>
    <dgm:pt modelId="{36823802-E6C5-CB47-AD0D-66B4C8E82AB2}">
      <dgm:prSet phldrT="[Text]"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Identify</a:t>
          </a:r>
        </a:p>
      </dgm:t>
    </dgm:pt>
    <dgm:pt modelId="{DB5DF4C3-D57F-5643-B791-64436E39A7E8}" type="parTrans" cxnId="{5DB4E934-3B62-2F40-BA83-BC5FC3B38E0A}">
      <dgm:prSet/>
      <dgm:spPr/>
      <dgm:t>
        <a:bodyPr/>
        <a:lstStyle/>
        <a:p>
          <a:endParaRPr lang="en-US"/>
        </a:p>
      </dgm:t>
    </dgm:pt>
    <dgm:pt modelId="{BEC58C6C-D86C-4B47-ACEE-9AD5622EBCA7}" type="sibTrans" cxnId="{5DB4E934-3B62-2F40-BA83-BC5FC3B38E0A}">
      <dgm:prSet/>
      <dgm:spPr/>
      <dgm:t>
        <a:bodyPr/>
        <a:lstStyle/>
        <a:p>
          <a:endParaRPr lang="en-US"/>
        </a:p>
      </dgm:t>
    </dgm:pt>
    <dgm:pt modelId="{F314E2F0-6F23-3943-8C05-0B5B4C0FA966}">
      <dgm:prSet phldrT="[Text]"/>
      <dgm:spPr/>
      <dgm:t>
        <a:bodyPr/>
        <a:lstStyle/>
        <a:p>
          <a:r>
            <a:rPr lang="en-US" dirty="0"/>
            <a:t>Drivers</a:t>
          </a:r>
        </a:p>
      </dgm:t>
    </dgm:pt>
    <dgm:pt modelId="{928C72B1-93B3-D643-8430-654FE37570F9}" type="parTrans" cxnId="{D2FE4FF8-DBD8-F942-84B0-D75F4463A7C6}">
      <dgm:prSet/>
      <dgm:spPr/>
      <dgm:t>
        <a:bodyPr/>
        <a:lstStyle/>
        <a:p>
          <a:endParaRPr lang="en-US"/>
        </a:p>
      </dgm:t>
    </dgm:pt>
    <dgm:pt modelId="{561AB6B0-2455-D448-978D-71DD5E6B0B39}" type="sibTrans" cxnId="{D2FE4FF8-DBD8-F942-84B0-D75F4463A7C6}">
      <dgm:prSet/>
      <dgm:spPr/>
      <dgm:t>
        <a:bodyPr/>
        <a:lstStyle/>
        <a:p>
          <a:endParaRPr lang="en-US"/>
        </a:p>
      </dgm:t>
    </dgm:pt>
    <dgm:pt modelId="{979CC44B-F434-264A-B4AE-0EFD80980034}">
      <dgm:prSet phldrT="[Text]"/>
      <dgm:spPr/>
      <dgm:t>
        <a:bodyPr/>
        <a:lstStyle/>
        <a:p>
          <a:r>
            <a:rPr lang="en-US" dirty="0"/>
            <a:t>Behaviors</a:t>
          </a:r>
        </a:p>
      </dgm:t>
    </dgm:pt>
    <dgm:pt modelId="{B4BA5168-751E-8B49-A7AE-EC30A87AA201}" type="parTrans" cxnId="{06508759-65E2-304F-8ADA-1A059252FBA3}">
      <dgm:prSet/>
      <dgm:spPr/>
      <dgm:t>
        <a:bodyPr/>
        <a:lstStyle/>
        <a:p>
          <a:endParaRPr lang="en-US"/>
        </a:p>
      </dgm:t>
    </dgm:pt>
    <dgm:pt modelId="{92203283-FDF9-1147-A228-4DC1092C604B}" type="sibTrans" cxnId="{06508759-65E2-304F-8ADA-1A059252FBA3}">
      <dgm:prSet/>
      <dgm:spPr/>
      <dgm:t>
        <a:bodyPr/>
        <a:lstStyle/>
        <a:p>
          <a:endParaRPr lang="en-US"/>
        </a:p>
      </dgm:t>
    </dgm:pt>
    <dgm:pt modelId="{9E152C41-05A5-3F48-BFFB-147720D7917C}" type="pres">
      <dgm:prSet presAssocID="{7A11C921-E23A-F443-822C-A0E6610BE4A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2A19A60-4851-654C-9CA8-BD20248974C7}" type="pres">
      <dgm:prSet presAssocID="{9C3AB560-19FC-D949-B48A-2748991A7DA2}" presName="circle1" presStyleLbl="node1" presStyleIdx="0" presStyleCnt="3" custScaleY="138820" custLinFactNeighborX="0"/>
      <dgm:spPr>
        <a:solidFill>
          <a:schemeClr val="accent6"/>
        </a:solidFill>
      </dgm:spPr>
    </dgm:pt>
    <dgm:pt modelId="{D11E6DA8-F652-C84C-8C08-83580C6B6AB3}" type="pres">
      <dgm:prSet presAssocID="{9C3AB560-19FC-D949-B48A-2748991A7DA2}" presName="space" presStyleCnt="0"/>
      <dgm:spPr/>
    </dgm:pt>
    <dgm:pt modelId="{04E010EA-F621-7D45-8CA0-41573441EF11}" type="pres">
      <dgm:prSet presAssocID="{9C3AB560-19FC-D949-B48A-2748991A7DA2}" presName="rect1" presStyleLbl="alignAcc1" presStyleIdx="0" presStyleCnt="3" custScaleY="140713"/>
      <dgm:spPr/>
    </dgm:pt>
    <dgm:pt modelId="{D3A23E36-4115-924B-B858-F875F0BAC4A8}" type="pres">
      <dgm:prSet presAssocID="{854ABF35-DF79-AA46-ACED-FE3791631366}" presName="vertSpace2" presStyleLbl="node1" presStyleIdx="0" presStyleCnt="3"/>
      <dgm:spPr/>
    </dgm:pt>
    <dgm:pt modelId="{3551F687-9308-B548-AAB9-D22DF00D1332}" type="pres">
      <dgm:prSet presAssocID="{854ABF35-DF79-AA46-ACED-FE3791631366}" presName="circle2" presStyleLbl="node1" presStyleIdx="1" presStyleCnt="3" custScaleY="148890" custLinFactNeighborX="460"/>
      <dgm:spPr>
        <a:solidFill>
          <a:srgbClr val="7030A0"/>
        </a:solidFill>
      </dgm:spPr>
    </dgm:pt>
    <dgm:pt modelId="{D4DCA0ED-3EEB-0B4E-9227-52C7DA2CC799}" type="pres">
      <dgm:prSet presAssocID="{854ABF35-DF79-AA46-ACED-FE3791631366}" presName="rect2" presStyleLbl="alignAcc1" presStyleIdx="1" presStyleCnt="3" custScaleY="97076"/>
      <dgm:spPr/>
    </dgm:pt>
    <dgm:pt modelId="{539B9EAC-E3CF-ED4A-BA73-6726E05690FC}" type="pres">
      <dgm:prSet presAssocID="{36823802-E6C5-CB47-AD0D-66B4C8E82AB2}" presName="vertSpace3" presStyleLbl="node1" presStyleIdx="1" presStyleCnt="3"/>
      <dgm:spPr/>
    </dgm:pt>
    <dgm:pt modelId="{EFCFCBE3-E83D-9440-888B-95A94AE2A48F}" type="pres">
      <dgm:prSet presAssocID="{36823802-E6C5-CB47-AD0D-66B4C8E82AB2}" presName="circle3" presStyleLbl="node1" presStyleIdx="2" presStyleCnt="3" custScaleY="189387"/>
      <dgm:spPr>
        <a:solidFill>
          <a:schemeClr val="accent2"/>
        </a:solidFill>
      </dgm:spPr>
    </dgm:pt>
    <dgm:pt modelId="{60A69FAE-4DB7-944D-BC74-90AB3A1FDBC1}" type="pres">
      <dgm:prSet presAssocID="{36823802-E6C5-CB47-AD0D-66B4C8E82AB2}" presName="rect3" presStyleLbl="alignAcc1" presStyleIdx="2" presStyleCnt="3" custScaleY="139729" custLinFactNeighborX="232" custLinFactNeighborY="81740"/>
      <dgm:spPr/>
    </dgm:pt>
    <dgm:pt modelId="{9E0F9F20-0E28-584F-81BD-A395B6E33F01}" type="pres">
      <dgm:prSet presAssocID="{9C3AB560-19FC-D949-B48A-2748991A7DA2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DD8B7B96-C242-2E45-8DBA-ED3D6AC24D01}" type="pres">
      <dgm:prSet presAssocID="{9C3AB560-19FC-D949-B48A-2748991A7DA2}" presName="rect1ChTx" presStyleLbl="alignAcc1" presStyleIdx="2" presStyleCnt="3">
        <dgm:presLayoutVars>
          <dgm:bulletEnabled val="1"/>
        </dgm:presLayoutVars>
      </dgm:prSet>
      <dgm:spPr/>
    </dgm:pt>
    <dgm:pt modelId="{E48DBB12-79BE-5B44-A69B-4CECFC1D67F0}" type="pres">
      <dgm:prSet presAssocID="{854ABF35-DF79-AA46-ACED-FE3791631366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EC6BBFB5-4BDB-6647-A22A-4E19DE6AC852}" type="pres">
      <dgm:prSet presAssocID="{854ABF35-DF79-AA46-ACED-FE3791631366}" presName="rect2ChTx" presStyleLbl="alignAcc1" presStyleIdx="2" presStyleCnt="3" custLinFactNeighborY="30136">
        <dgm:presLayoutVars>
          <dgm:bulletEnabled val="1"/>
        </dgm:presLayoutVars>
      </dgm:prSet>
      <dgm:spPr/>
    </dgm:pt>
    <dgm:pt modelId="{D5FB39B8-9253-F640-9E8B-2E67EC069F8D}" type="pres">
      <dgm:prSet presAssocID="{36823802-E6C5-CB47-AD0D-66B4C8E82AB2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5C81ADE5-2A2F-F84D-88EB-F4BE2ECD7026}" type="pres">
      <dgm:prSet presAssocID="{36823802-E6C5-CB47-AD0D-66B4C8E82AB2}" presName="rect3ChTx" presStyleLbl="alignAcc1" presStyleIdx="2" presStyleCnt="3" custLinFactNeighborX="-2850" custLinFactNeighborY="89027">
        <dgm:presLayoutVars>
          <dgm:bulletEnabled val="1"/>
        </dgm:presLayoutVars>
      </dgm:prSet>
      <dgm:spPr/>
    </dgm:pt>
  </dgm:ptLst>
  <dgm:cxnLst>
    <dgm:cxn modelId="{5DB4E934-3B62-2F40-BA83-BC5FC3B38E0A}" srcId="{7A11C921-E23A-F443-822C-A0E6610BE4A1}" destId="{36823802-E6C5-CB47-AD0D-66B4C8E82AB2}" srcOrd="2" destOrd="0" parTransId="{DB5DF4C3-D57F-5643-B791-64436E39A7E8}" sibTransId="{BEC58C6C-D86C-4B47-ACEE-9AD5622EBCA7}"/>
    <dgm:cxn modelId="{13726340-723F-3747-BECF-E708144C7621}" type="presOf" srcId="{854ABF35-DF79-AA46-ACED-FE3791631366}" destId="{D4DCA0ED-3EEB-0B4E-9227-52C7DA2CC799}" srcOrd="0" destOrd="0" presId="urn:microsoft.com/office/officeart/2005/8/layout/target3"/>
    <dgm:cxn modelId="{C98BA266-2DBE-4443-BC8F-3D994EB812A3}" type="presOf" srcId="{7A11C921-E23A-F443-822C-A0E6610BE4A1}" destId="{9E152C41-05A5-3F48-BFFB-147720D7917C}" srcOrd="0" destOrd="0" presId="urn:microsoft.com/office/officeart/2005/8/layout/target3"/>
    <dgm:cxn modelId="{0C10F56E-22DC-184B-A479-4B1F08A4E2A3}" type="presOf" srcId="{87821E6F-96CA-4346-831F-3ABFDCEEBE1D}" destId="{DD8B7B96-C242-2E45-8DBA-ED3D6AC24D01}" srcOrd="0" destOrd="0" presId="urn:microsoft.com/office/officeart/2005/8/layout/target3"/>
    <dgm:cxn modelId="{4BC03A71-E576-AC48-9CC0-ACD1252FF65B}" type="presOf" srcId="{B005A28D-8AEC-E341-B5A0-A0609D37E2AF}" destId="{DD8B7B96-C242-2E45-8DBA-ED3D6AC24D01}" srcOrd="0" destOrd="1" presId="urn:microsoft.com/office/officeart/2005/8/layout/target3"/>
    <dgm:cxn modelId="{92476571-2D83-7C4B-9A46-BEF4C44CF958}" type="presOf" srcId="{9C3AB560-19FC-D949-B48A-2748991A7DA2}" destId="{9E0F9F20-0E28-584F-81BD-A395B6E33F01}" srcOrd="1" destOrd="0" presId="urn:microsoft.com/office/officeart/2005/8/layout/target3"/>
    <dgm:cxn modelId="{06508759-65E2-304F-8ADA-1A059252FBA3}" srcId="{36823802-E6C5-CB47-AD0D-66B4C8E82AB2}" destId="{979CC44B-F434-264A-B4AE-0EFD80980034}" srcOrd="1" destOrd="0" parTransId="{B4BA5168-751E-8B49-A7AE-EC30A87AA201}" sibTransId="{92203283-FDF9-1147-A228-4DC1092C604B}"/>
    <dgm:cxn modelId="{F7207F7B-19A2-9444-AF9F-B855ADAA09AF}" type="presOf" srcId="{9C3AB560-19FC-D949-B48A-2748991A7DA2}" destId="{04E010EA-F621-7D45-8CA0-41573441EF11}" srcOrd="0" destOrd="0" presId="urn:microsoft.com/office/officeart/2005/8/layout/target3"/>
    <dgm:cxn modelId="{2B905C80-4D3E-2443-8E99-2BC50BD238C6}" srcId="{854ABF35-DF79-AA46-ACED-FE3791631366}" destId="{98555803-7233-9C48-93AF-312326F4DAA6}" srcOrd="1" destOrd="0" parTransId="{6BC17E2D-0626-2249-A6A1-819C85242B58}" sibTransId="{AD4B85FB-F2AE-0541-9FB5-67024108F31D}"/>
    <dgm:cxn modelId="{74692791-08BA-7542-B1EF-43A71D512CFE}" type="presOf" srcId="{854ABF35-DF79-AA46-ACED-FE3791631366}" destId="{E48DBB12-79BE-5B44-A69B-4CECFC1D67F0}" srcOrd="1" destOrd="0" presId="urn:microsoft.com/office/officeart/2005/8/layout/target3"/>
    <dgm:cxn modelId="{B093F09F-7B62-0443-A7DC-4FA803FF53AD}" type="presOf" srcId="{36823802-E6C5-CB47-AD0D-66B4C8E82AB2}" destId="{D5FB39B8-9253-F640-9E8B-2E67EC069F8D}" srcOrd="1" destOrd="0" presId="urn:microsoft.com/office/officeart/2005/8/layout/target3"/>
    <dgm:cxn modelId="{B13DFCA0-844E-2444-AA4C-8F4EFDF8433C}" type="presOf" srcId="{9EE9C014-27C3-F74D-BF7E-0235F96B3CF0}" destId="{EC6BBFB5-4BDB-6647-A22A-4E19DE6AC852}" srcOrd="0" destOrd="0" presId="urn:microsoft.com/office/officeart/2005/8/layout/target3"/>
    <dgm:cxn modelId="{DA931CAA-3B08-4F4D-A89D-F2FE897B4875}" srcId="{854ABF35-DF79-AA46-ACED-FE3791631366}" destId="{9EE9C014-27C3-F74D-BF7E-0235F96B3CF0}" srcOrd="0" destOrd="0" parTransId="{72C0D851-2AB8-4D46-B05D-8833F9D47DDE}" sibTransId="{30CDCF79-90B8-0448-9B2E-422C782DAD1F}"/>
    <dgm:cxn modelId="{A78E2EAA-9267-EF4E-B511-306A95CDE4C1}" srcId="{7A11C921-E23A-F443-822C-A0E6610BE4A1}" destId="{9C3AB560-19FC-D949-B48A-2748991A7DA2}" srcOrd="0" destOrd="0" parTransId="{4505D5CC-E410-C445-B026-137882E4862C}" sibTransId="{F976B1F1-24A8-6A4E-B2B4-EDA11C4C7C83}"/>
    <dgm:cxn modelId="{D20FEBB2-D6C0-714E-BCB1-7A9BA84314AF}" type="presOf" srcId="{98555803-7233-9C48-93AF-312326F4DAA6}" destId="{EC6BBFB5-4BDB-6647-A22A-4E19DE6AC852}" srcOrd="0" destOrd="1" presId="urn:microsoft.com/office/officeart/2005/8/layout/target3"/>
    <dgm:cxn modelId="{A858C9B4-ED5B-0548-A3EB-2E1277D97957}" type="presOf" srcId="{979CC44B-F434-264A-B4AE-0EFD80980034}" destId="{5C81ADE5-2A2F-F84D-88EB-F4BE2ECD7026}" srcOrd="0" destOrd="1" presId="urn:microsoft.com/office/officeart/2005/8/layout/target3"/>
    <dgm:cxn modelId="{BDE03ED5-CF94-FE40-A43D-8E3E36F634FA}" srcId="{7A11C921-E23A-F443-822C-A0E6610BE4A1}" destId="{854ABF35-DF79-AA46-ACED-FE3791631366}" srcOrd="1" destOrd="0" parTransId="{D8EAB90A-8022-594F-8EEF-0760A4A29E0C}" sibTransId="{1C285F95-62E7-2649-B009-656836C1A3DD}"/>
    <dgm:cxn modelId="{F3E38FE7-5064-CD42-A021-B2504E0AB28F}" srcId="{9C3AB560-19FC-D949-B48A-2748991A7DA2}" destId="{B005A28D-8AEC-E341-B5A0-A0609D37E2AF}" srcOrd="1" destOrd="0" parTransId="{F573A731-2818-774C-B24E-860010937F2B}" sibTransId="{2334C118-157F-3C4A-8F39-8A99D7977ADA}"/>
    <dgm:cxn modelId="{6EE44AF4-B1F1-1945-801E-B76B9C6DB839}" type="presOf" srcId="{36823802-E6C5-CB47-AD0D-66B4C8E82AB2}" destId="{60A69FAE-4DB7-944D-BC74-90AB3A1FDBC1}" srcOrd="0" destOrd="0" presId="urn:microsoft.com/office/officeart/2005/8/layout/target3"/>
    <dgm:cxn modelId="{29F164F5-C84E-1D46-869E-43CA17470F25}" type="presOf" srcId="{F314E2F0-6F23-3943-8C05-0B5B4C0FA966}" destId="{5C81ADE5-2A2F-F84D-88EB-F4BE2ECD7026}" srcOrd="0" destOrd="0" presId="urn:microsoft.com/office/officeart/2005/8/layout/target3"/>
    <dgm:cxn modelId="{D2FE4FF8-DBD8-F942-84B0-D75F4463A7C6}" srcId="{36823802-E6C5-CB47-AD0D-66B4C8E82AB2}" destId="{F314E2F0-6F23-3943-8C05-0B5B4C0FA966}" srcOrd="0" destOrd="0" parTransId="{928C72B1-93B3-D643-8430-654FE37570F9}" sibTransId="{561AB6B0-2455-D448-978D-71DD5E6B0B39}"/>
    <dgm:cxn modelId="{CBC469FB-6C0E-9044-A865-05C1B3EDA68A}" srcId="{9C3AB560-19FC-D949-B48A-2748991A7DA2}" destId="{87821E6F-96CA-4346-831F-3ABFDCEEBE1D}" srcOrd="0" destOrd="0" parTransId="{AF30D707-08BC-BF4B-9E40-0B2ADAE3EAC5}" sibTransId="{143C04B9-0152-9F41-A388-A69DB2462A0D}"/>
    <dgm:cxn modelId="{97DD1941-C2EB-9F4B-A86D-0FE5559A1A0D}" type="presParOf" srcId="{9E152C41-05A5-3F48-BFFB-147720D7917C}" destId="{42A19A60-4851-654C-9CA8-BD20248974C7}" srcOrd="0" destOrd="0" presId="urn:microsoft.com/office/officeart/2005/8/layout/target3"/>
    <dgm:cxn modelId="{AD827A87-4CA7-574D-A8D7-4491F03B8CE9}" type="presParOf" srcId="{9E152C41-05A5-3F48-BFFB-147720D7917C}" destId="{D11E6DA8-F652-C84C-8C08-83580C6B6AB3}" srcOrd="1" destOrd="0" presId="urn:microsoft.com/office/officeart/2005/8/layout/target3"/>
    <dgm:cxn modelId="{E99ED8C9-5A4B-CA4D-A250-7B4A1171D4DC}" type="presParOf" srcId="{9E152C41-05A5-3F48-BFFB-147720D7917C}" destId="{04E010EA-F621-7D45-8CA0-41573441EF11}" srcOrd="2" destOrd="0" presId="urn:microsoft.com/office/officeart/2005/8/layout/target3"/>
    <dgm:cxn modelId="{373D6CE9-6154-A246-A62B-78FADEEB2AF6}" type="presParOf" srcId="{9E152C41-05A5-3F48-BFFB-147720D7917C}" destId="{D3A23E36-4115-924B-B858-F875F0BAC4A8}" srcOrd="3" destOrd="0" presId="urn:microsoft.com/office/officeart/2005/8/layout/target3"/>
    <dgm:cxn modelId="{887D9A6A-0172-C74D-963F-609FF449039F}" type="presParOf" srcId="{9E152C41-05A5-3F48-BFFB-147720D7917C}" destId="{3551F687-9308-B548-AAB9-D22DF00D1332}" srcOrd="4" destOrd="0" presId="urn:microsoft.com/office/officeart/2005/8/layout/target3"/>
    <dgm:cxn modelId="{BB415518-9CAA-AE41-8BB4-DAA7812E3C88}" type="presParOf" srcId="{9E152C41-05A5-3F48-BFFB-147720D7917C}" destId="{D4DCA0ED-3EEB-0B4E-9227-52C7DA2CC799}" srcOrd="5" destOrd="0" presId="urn:microsoft.com/office/officeart/2005/8/layout/target3"/>
    <dgm:cxn modelId="{25CADED9-61AA-B344-9A32-525E07DC80B1}" type="presParOf" srcId="{9E152C41-05A5-3F48-BFFB-147720D7917C}" destId="{539B9EAC-E3CF-ED4A-BA73-6726E05690FC}" srcOrd="6" destOrd="0" presId="urn:microsoft.com/office/officeart/2005/8/layout/target3"/>
    <dgm:cxn modelId="{567094B7-2088-A54A-9EC0-7288A3B5EF18}" type="presParOf" srcId="{9E152C41-05A5-3F48-BFFB-147720D7917C}" destId="{EFCFCBE3-E83D-9440-888B-95A94AE2A48F}" srcOrd="7" destOrd="0" presId="urn:microsoft.com/office/officeart/2005/8/layout/target3"/>
    <dgm:cxn modelId="{AAEB0760-8F53-6C45-BFBF-7D1A96581C31}" type="presParOf" srcId="{9E152C41-05A5-3F48-BFFB-147720D7917C}" destId="{60A69FAE-4DB7-944D-BC74-90AB3A1FDBC1}" srcOrd="8" destOrd="0" presId="urn:microsoft.com/office/officeart/2005/8/layout/target3"/>
    <dgm:cxn modelId="{60B19924-1C3D-384A-BC96-8B2C46B1AE3E}" type="presParOf" srcId="{9E152C41-05A5-3F48-BFFB-147720D7917C}" destId="{9E0F9F20-0E28-584F-81BD-A395B6E33F01}" srcOrd="9" destOrd="0" presId="urn:microsoft.com/office/officeart/2005/8/layout/target3"/>
    <dgm:cxn modelId="{C2D21FB2-7220-F74B-9C84-F70EE8779445}" type="presParOf" srcId="{9E152C41-05A5-3F48-BFFB-147720D7917C}" destId="{DD8B7B96-C242-2E45-8DBA-ED3D6AC24D01}" srcOrd="10" destOrd="0" presId="urn:microsoft.com/office/officeart/2005/8/layout/target3"/>
    <dgm:cxn modelId="{8075D6FD-4C91-CA4E-AD2B-FA476D602AF1}" type="presParOf" srcId="{9E152C41-05A5-3F48-BFFB-147720D7917C}" destId="{E48DBB12-79BE-5B44-A69B-4CECFC1D67F0}" srcOrd="11" destOrd="0" presId="urn:microsoft.com/office/officeart/2005/8/layout/target3"/>
    <dgm:cxn modelId="{325EBE6F-3ADA-7D47-9401-AE2E30D02CE0}" type="presParOf" srcId="{9E152C41-05A5-3F48-BFFB-147720D7917C}" destId="{EC6BBFB5-4BDB-6647-A22A-4E19DE6AC852}" srcOrd="12" destOrd="0" presId="urn:microsoft.com/office/officeart/2005/8/layout/target3"/>
    <dgm:cxn modelId="{65547ED4-4BC8-F240-BB89-CAB3ABC6A102}" type="presParOf" srcId="{9E152C41-05A5-3F48-BFFB-147720D7917C}" destId="{D5FB39B8-9253-F640-9E8B-2E67EC069F8D}" srcOrd="13" destOrd="0" presId="urn:microsoft.com/office/officeart/2005/8/layout/target3"/>
    <dgm:cxn modelId="{9102BE87-8541-0B42-A524-61B378C87E12}" type="presParOf" srcId="{9E152C41-05A5-3F48-BFFB-147720D7917C}" destId="{5C81ADE5-2A2F-F84D-88EB-F4BE2ECD7026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Severity:</a:t>
          </a:r>
          <a:endParaRPr lang="en-US" sz="2500" kern="1200" dirty="0"/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kern="1200" dirty="0"/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>
            <a:solidFill>
              <a:schemeClr val="bg1"/>
            </a:solidFill>
          </a:endParaRP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/>
        </a:p>
      </dsp:txBody>
      <dsp:txXfrm rot="-5400000">
        <a:off x="4625036" y="722114"/>
        <a:ext cx="2340335" cy="13831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19A60-4851-654C-9CA8-BD20248974C7}">
      <dsp:nvSpPr>
        <dsp:cNvPr id="0" name=""/>
        <dsp:cNvSpPr/>
      </dsp:nvSpPr>
      <dsp:spPr>
        <a:xfrm>
          <a:off x="0" y="450038"/>
          <a:ext cx="3437572" cy="4772038"/>
        </a:xfrm>
        <a:prstGeom prst="pie">
          <a:avLst>
            <a:gd name="adj1" fmla="val 5400000"/>
            <a:gd name="adj2" fmla="val 16200000"/>
          </a:avLst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010EA-F621-7D45-8CA0-41573441EF11}">
      <dsp:nvSpPr>
        <dsp:cNvPr id="0" name=""/>
        <dsp:cNvSpPr/>
      </dsp:nvSpPr>
      <dsp:spPr>
        <a:xfrm>
          <a:off x="1718786" y="417502"/>
          <a:ext cx="4010501" cy="4837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6"/>
              </a:solidFill>
            </a:rPr>
            <a:t>Interrogate</a:t>
          </a:r>
        </a:p>
      </dsp:txBody>
      <dsp:txXfrm>
        <a:off x="1718786" y="417502"/>
        <a:ext cx="2005250" cy="1451136"/>
      </dsp:txXfrm>
    </dsp:sp>
    <dsp:sp modelId="{3551F687-9308-B548-AAB9-D22DF00D1332}">
      <dsp:nvSpPr>
        <dsp:cNvPr id="0" name=""/>
        <dsp:cNvSpPr/>
      </dsp:nvSpPr>
      <dsp:spPr>
        <a:xfrm>
          <a:off x="611854" y="1602341"/>
          <a:ext cx="2234420" cy="3326828"/>
        </a:xfrm>
        <a:prstGeom prst="pie">
          <a:avLst>
            <a:gd name="adj1" fmla="val 5400000"/>
            <a:gd name="adj2" fmla="val 16200000"/>
          </a:avLst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CA0ED-3EEB-0B4E-9227-52C7DA2CC799}">
      <dsp:nvSpPr>
        <dsp:cNvPr id="0" name=""/>
        <dsp:cNvSpPr/>
      </dsp:nvSpPr>
      <dsp:spPr>
        <a:xfrm>
          <a:off x="1718786" y="2181212"/>
          <a:ext cx="4010501" cy="21690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7030A0"/>
              </a:solidFill>
            </a:rPr>
            <a:t>Inform</a:t>
          </a:r>
        </a:p>
      </dsp:txBody>
      <dsp:txXfrm>
        <a:off x="1718786" y="2181212"/>
        <a:ext cx="2005250" cy="1001116"/>
      </dsp:txXfrm>
    </dsp:sp>
    <dsp:sp modelId="{EFCFCBE3-E83D-9440-888B-95A94AE2A48F}">
      <dsp:nvSpPr>
        <dsp:cNvPr id="0" name=""/>
        <dsp:cNvSpPr/>
      </dsp:nvSpPr>
      <dsp:spPr>
        <a:xfrm>
          <a:off x="1203150" y="2718905"/>
          <a:ext cx="1031270" cy="1953092"/>
        </a:xfrm>
        <a:prstGeom prst="pie">
          <a:avLst>
            <a:gd name="adj1" fmla="val 5400000"/>
            <a:gd name="adj2" fmla="val 16200000"/>
          </a:avLst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69FAE-4DB7-944D-BC74-90AB3A1FDBC1}">
      <dsp:nvSpPr>
        <dsp:cNvPr id="0" name=""/>
        <dsp:cNvSpPr/>
      </dsp:nvSpPr>
      <dsp:spPr>
        <a:xfrm>
          <a:off x="1718786" y="3817920"/>
          <a:ext cx="4010501" cy="14409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2"/>
              </a:solidFill>
            </a:rPr>
            <a:t>Identify</a:t>
          </a:r>
        </a:p>
      </dsp:txBody>
      <dsp:txXfrm>
        <a:off x="1718786" y="3817920"/>
        <a:ext cx="2005250" cy="1440984"/>
      </dsp:txXfrm>
    </dsp:sp>
    <dsp:sp modelId="{DD8B7B96-C242-2E45-8DBA-ED3D6AC24D01}">
      <dsp:nvSpPr>
        <dsp:cNvPr id="0" name=""/>
        <dsp:cNvSpPr/>
      </dsp:nvSpPr>
      <dsp:spPr>
        <a:xfrm>
          <a:off x="3724037" y="1117271"/>
          <a:ext cx="2005250" cy="103127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Drivers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Behaviors</a:t>
          </a:r>
        </a:p>
      </dsp:txBody>
      <dsp:txXfrm>
        <a:off x="3724037" y="1117271"/>
        <a:ext cx="2005250" cy="1031274"/>
      </dsp:txXfrm>
    </dsp:sp>
    <dsp:sp modelId="{EC6BBFB5-4BDB-6647-A22A-4E19DE6AC852}">
      <dsp:nvSpPr>
        <dsp:cNvPr id="0" name=""/>
        <dsp:cNvSpPr/>
      </dsp:nvSpPr>
      <dsp:spPr>
        <a:xfrm>
          <a:off x="3724037" y="2459329"/>
          <a:ext cx="2005250" cy="103127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Drivers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Behaviors</a:t>
          </a:r>
        </a:p>
      </dsp:txBody>
      <dsp:txXfrm>
        <a:off x="3724037" y="2459329"/>
        <a:ext cx="2005250" cy="1031270"/>
      </dsp:txXfrm>
    </dsp:sp>
    <dsp:sp modelId="{5C81ADE5-2A2F-F84D-88EB-F4BE2ECD7026}">
      <dsp:nvSpPr>
        <dsp:cNvPr id="0" name=""/>
        <dsp:cNvSpPr/>
      </dsp:nvSpPr>
      <dsp:spPr>
        <a:xfrm>
          <a:off x="3666887" y="4097925"/>
          <a:ext cx="2005250" cy="103127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Drivers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Behaviors</a:t>
          </a:r>
        </a:p>
      </dsp:txBody>
      <dsp:txXfrm>
        <a:off x="3666887" y="4097925"/>
        <a:ext cx="2005250" cy="1031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XWbSF_XHbLg?feature=oembed" TargetMode="External"/><Relationship Id="rId2" Type="http://schemas.openxmlformats.org/officeDocument/2006/relationships/video" Target="https://www.youtube.com/embed/noN0R5pc5TI?feature=oembed" TargetMode="Externa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5" Type="http://schemas.openxmlformats.org/officeDocument/2006/relationships/image" Target="../media/image9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v_5h46ELgws?feature=oembed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jUyj1SmWnCc?feature=oembed" TargetMode="Externa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2.jpe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L5I0WWbDjZo?feature=oembed" TargetMode="Externa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3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1Jsb0KinkS0?feature=oembed" TargetMode="Externa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4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fYh4zRbRB-k?feature=oembed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xurD6mcMvmQ?feature=oembed" TargetMode="External"/><Relationship Id="rId2" Type="http://schemas.openxmlformats.org/officeDocument/2006/relationships/slideLayout" Target="../slideLayouts/slideLayout2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6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xL6C5eBV4bI?feature=oembed" TargetMode="Externa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Discussion Guide for HH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ADC73-70FE-2286-359B-B7534703A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7" r="4251" b="1812"/>
          <a:stretch/>
        </p:blipFill>
        <p:spPr>
          <a:xfrm>
            <a:off x="10357525" y="5874230"/>
            <a:ext cx="1538553" cy="5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752988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49588"/>
            <a:ext cx="8596668" cy="88566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346417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Experts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Leaders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4EF35-435A-A8DB-B376-381435C0E1FB}"/>
              </a:ext>
            </a:extLst>
          </p:cNvPr>
          <p:cNvSpPr txBox="1"/>
          <p:nvPr/>
        </p:nvSpPr>
        <p:spPr>
          <a:xfrm>
            <a:off x="677333" y="550416"/>
            <a:ext cx="87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Interrogate: HH.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569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short videos to hear about each concept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10386-AB49-B755-4921-3873A3496E2F}"/>
              </a:ext>
            </a:extLst>
          </p:cNvPr>
          <p:cNvSpPr/>
          <p:nvPr/>
        </p:nvSpPr>
        <p:spPr>
          <a:xfrm>
            <a:off x="7145867" y="2020711"/>
            <a:ext cx="2878666" cy="1851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Dr. Martin Mende – source credibility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DE9DF-C2BD-98AD-B44A-D4EAC81CC952}"/>
              </a:ext>
            </a:extLst>
          </p:cNvPr>
          <p:cNvSpPr/>
          <p:nvPr/>
        </p:nvSpPr>
        <p:spPr>
          <a:xfrm>
            <a:off x="7145867" y="4189984"/>
            <a:ext cx="2878666" cy="1851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Dr. Stacy Wood - ELM</a:t>
            </a:r>
          </a:p>
        </p:txBody>
      </p:sp>
      <p:pic>
        <p:nvPicPr>
          <p:cNvPr id="4" name="Online Media 3" title="Dr. Martin Mende - Source Credibility">
            <a:hlinkClick r:id="" action="ppaction://media"/>
            <a:extLst>
              <a:ext uri="{FF2B5EF4-FFF2-40B4-BE49-F238E27FC236}">
                <a16:creationId xmlns:a16="http://schemas.microsoft.com/office/drawing/2014/main" id="{00185E56-0D75-B5A2-692F-DAF4A7B446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27113" y="2020711"/>
            <a:ext cx="3316173" cy="1872173"/>
          </a:xfrm>
          <a:prstGeom prst="rect">
            <a:avLst/>
          </a:prstGeom>
        </p:spPr>
      </p:pic>
      <p:pic>
        <p:nvPicPr>
          <p:cNvPr id="5" name="Online Media 4" title="Dr. Stacy Wood - Elaboration Likelihood Model">
            <a:hlinkClick r:id="" action="ppaction://media"/>
            <a:extLst>
              <a:ext uri="{FF2B5EF4-FFF2-40B4-BE49-F238E27FC236}">
                <a16:creationId xmlns:a16="http://schemas.microsoft.com/office/drawing/2014/main" id="{DCE4366F-3C2E-F19B-895A-2EE707D4A1F2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927113" y="4169736"/>
            <a:ext cx="3316173" cy="18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5159023" y="3771822"/>
            <a:ext cx="4289778" cy="23115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Key Questions for You: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What does my population believe NOW about this risk?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Is it accurate or inaccurate?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What am I asking them to change?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11883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5BE65-1215-92F6-FB45-8B662CEE39EA}"/>
              </a:ext>
            </a:extLst>
          </p:cNvPr>
          <p:cNvSpPr txBox="1"/>
          <p:nvPr/>
        </p:nvSpPr>
        <p:spPr>
          <a:xfrm>
            <a:off x="2059619" y="2813447"/>
            <a:ext cx="230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1213C-C89C-302C-DA89-181E8B62DFE2}"/>
              </a:ext>
            </a:extLst>
          </p:cNvPr>
          <p:cNvSpPr txBox="1"/>
          <p:nvPr/>
        </p:nvSpPr>
        <p:spPr>
          <a:xfrm>
            <a:off x="6567488" y="2813447"/>
            <a:ext cx="23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B83A6-5B7A-F82B-4B3C-6DA4331691E4}"/>
              </a:ext>
            </a:extLst>
          </p:cNvPr>
          <p:cNvSpPr txBox="1"/>
          <p:nvPr/>
        </p:nvSpPr>
        <p:spPr>
          <a:xfrm>
            <a:off x="677334" y="532660"/>
            <a:ext cx="8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Inform: </a:t>
            </a:r>
            <a:r>
              <a:rPr lang="en-US" sz="3600" dirty="0">
                <a:solidFill>
                  <a:srgbClr val="90C226"/>
                </a:solidFill>
                <a:latin typeface="Trebuchet MS" panose="020B0603020202020204"/>
                <a:ea typeface="+mj-ea"/>
                <a:cs typeface="+mj-cs"/>
              </a:rPr>
              <a:t>HH.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7518400" y="3921399"/>
            <a:ext cx="3225800" cy="2027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Video here for Dr. Maura Scott -- Identity</a:t>
            </a:r>
          </a:p>
        </p:txBody>
      </p:sp>
      <p:pic>
        <p:nvPicPr>
          <p:cNvPr id="4" name="Online Media 3" title="Dr Maura Scott - The Identify &quot;I&quot;">
            <a:hlinkClick r:id="" action="ppaction://media"/>
            <a:extLst>
              <a:ext uri="{FF2B5EF4-FFF2-40B4-BE49-F238E27FC236}">
                <a16:creationId xmlns:a16="http://schemas.microsoft.com/office/drawing/2014/main" id="{C6B84D5C-D2FB-1388-AD2B-57DE34BB22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008951" y="3823927"/>
            <a:ext cx="3937216" cy="22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Choices about </a:t>
            </a:r>
          </a:p>
          <a:p>
            <a:r>
              <a:rPr lang="en-US" dirty="0"/>
              <a:t>Choices about 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576D2-9217-470B-01D3-334139EC841A}"/>
              </a:ext>
            </a:extLst>
          </p:cNvPr>
          <p:cNvSpPr txBox="1"/>
          <p:nvPr/>
        </p:nvSpPr>
        <p:spPr>
          <a:xfrm>
            <a:off x="612559" y="3455924"/>
            <a:ext cx="5166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Age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Culture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Income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What they have to gain from the choice you advocate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What they have to lose from the choice you advocate</a:t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/>
            </a:r>
          </a:p>
          <a:p>
            <a:pPr marL="742950" lvl="1" indent="-285750">
              <a:spcBef>
                <a:spcPts val="1000"/>
              </a:spcBef>
              <a:buClr>
                <a:srgbClr val="90C226"/>
              </a:buClr>
              <a:buSzPct val="80000"/>
              <a:buFont typeface="Wingdings 3" charset="2"/>
              <a:buChar char="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/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DC533-746A-FBC0-CB07-8E6E9742985C}"/>
              </a:ext>
            </a:extLst>
          </p:cNvPr>
          <p:cNvSpPr txBox="1"/>
          <p:nvPr/>
        </p:nvSpPr>
        <p:spPr>
          <a:xfrm>
            <a:off x="677334" y="609600"/>
            <a:ext cx="877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Identify: HH.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A261E-B263-8A5E-A1CD-404DD15939BA}"/>
              </a:ext>
            </a:extLst>
          </p:cNvPr>
          <p:cNvSpPr txBox="1"/>
          <p:nvPr/>
        </p:nvSpPr>
        <p:spPr>
          <a:xfrm>
            <a:off x="2533725" y="2160589"/>
            <a:ext cx="761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HH are private actions (not observable to others).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EAA86-EE7A-97E5-7E64-639D6C5B24D1}"/>
              </a:ext>
            </a:extLst>
          </p:cNvPr>
          <p:cNvSpPr txBox="1"/>
          <p:nvPr/>
        </p:nvSpPr>
        <p:spPr>
          <a:xfrm>
            <a:off x="2533725" y="2551266"/>
            <a:ext cx="723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HH do trigger aspects of identity.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6287910" y="2366853"/>
            <a:ext cx="3770489" cy="2645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Put video here for Dr. Leonard Lee on intentions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DBE6FD-DF81-3B6F-EB5B-E8F067D80C68}"/>
              </a:ext>
            </a:extLst>
          </p:cNvPr>
          <p:cNvSpPr/>
          <p:nvPr/>
        </p:nvSpPr>
        <p:spPr>
          <a:xfrm>
            <a:off x="1072444" y="2054578"/>
            <a:ext cx="3770489" cy="1666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comprehensive list of all the small actions needed to implement your call to 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A8A23-8C8B-1A26-11B9-A25F404C0F44}"/>
              </a:ext>
            </a:extLst>
          </p:cNvPr>
          <p:cNvSpPr/>
          <p:nvPr/>
        </p:nvSpPr>
        <p:spPr>
          <a:xfrm>
            <a:off x="1072443" y="3975584"/>
            <a:ext cx="3770489" cy="1666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Consider whether any of the small actions can be highlighted in your messaging.</a:t>
            </a:r>
          </a:p>
        </p:txBody>
      </p:sp>
      <p:pic>
        <p:nvPicPr>
          <p:cNvPr id="3" name="Online Media 2" title="Dr. Leonard Lee - Intention">
            <a:hlinkClick r:id="" action="ppaction://media"/>
            <a:extLst>
              <a:ext uri="{FF2B5EF4-FFF2-40B4-BE49-F238E27FC236}">
                <a16:creationId xmlns:a16="http://schemas.microsoft.com/office/drawing/2014/main" id="{FD1E7C95-0584-C5E4-C577-F0BB404E55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04091" y="2366852"/>
            <a:ext cx="4358936" cy="26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Online Media 2" title="Dr Maura Scott - Increasing Implementation">
            <a:hlinkClick r:id="" action="ppaction://media"/>
            <a:extLst>
              <a:ext uri="{FF2B5EF4-FFF2-40B4-BE49-F238E27FC236}">
                <a16:creationId xmlns:a16="http://schemas.microsoft.com/office/drawing/2014/main" id="{330CE3B8-1291-2A23-C542-15B3D2EA82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43655" y="2423099"/>
            <a:ext cx="5701703" cy="3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F1286-52DB-C9EA-9CC3-27FFBD98F523}"/>
              </a:ext>
            </a:extLst>
          </p:cNvPr>
          <p:cNvSpPr txBox="1"/>
          <p:nvPr/>
        </p:nvSpPr>
        <p:spPr>
          <a:xfrm>
            <a:off x="1196622" y="2517421"/>
            <a:ext cx="3567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your situation, ask:</a:t>
            </a:r>
          </a:p>
          <a:p>
            <a:endParaRPr lang="en-US" dirty="0"/>
          </a:p>
          <a:p>
            <a:r>
              <a:rPr lang="en-US" dirty="0"/>
              <a:t>Is it appropriate for people to talk about this choice and, if so, with who?</a:t>
            </a:r>
          </a:p>
          <a:p>
            <a:endParaRPr lang="en-US" dirty="0"/>
          </a:p>
          <a:p>
            <a:r>
              <a:rPr lang="en-US" dirty="0"/>
              <a:t>Can we prompt or cue that “sharing” behavior in our message?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Online Media 2" title="Dr. Claire Tsai - Social Influence and Word of Mouth">
            <a:hlinkClick r:id="" action="ppaction://media"/>
            <a:extLst>
              <a:ext uri="{FF2B5EF4-FFF2-40B4-BE49-F238E27FC236}">
                <a16:creationId xmlns:a16="http://schemas.microsoft.com/office/drawing/2014/main" id="{9CD41117-DB47-B1A7-3952-471C97A6FF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08019" y="2517421"/>
            <a:ext cx="4510684" cy="25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>
            <a:normAutofit/>
          </a:bodyPr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>
                <a:solidFill/>
              </a:rPr>
              <a:t> framework to discuss how we talk to people about </a:t>
            </a:r>
            <a:r>
              <a:rPr lang="en-US" dirty="0">
                <a:solidFill/>
              </a:rPr>
              <a:t>HH</a:t>
            </a:r>
            <a:r>
              <a:rPr lang="en-US" dirty="0">
                <a:solidFill/>
              </a:rPr>
              <a:t>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sz="3600" dirty="0"/>
              <a:t>Putting it all together!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D2F7F-A5C3-EFA6-C2C2-6CA3E3DD0D0D}"/>
              </a:ext>
            </a:extLst>
          </p:cNvPr>
          <p:cNvSpPr txBox="1"/>
          <p:nvPr/>
        </p:nvSpPr>
        <p:spPr>
          <a:xfrm>
            <a:off x="1241778" y="1407067"/>
            <a:ext cx="7055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see a comprehensive framework of the insights you’ve developed, gather your materials from the previous slides and input the material into the Seven I’s Template on the following page.  </a:t>
            </a:r>
          </a:p>
        </p:txBody>
      </p:sp>
    </p:spTree>
    <p:extLst>
      <p:ext uri="{BB962C8B-B14F-4D97-AF65-F5344CB8AC3E}">
        <p14:creationId xmlns:p14="http://schemas.microsoft.com/office/powerpoint/2010/main" val="826523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F3F3FB-E660-40D6-407D-CB10557711D3}"/>
              </a:ext>
            </a:extLst>
          </p:cNvPr>
          <p:cNvSpPr/>
          <p:nvPr/>
        </p:nvSpPr>
        <p:spPr>
          <a:xfrm>
            <a:off x="757238" y="1357313"/>
            <a:ext cx="1385887" cy="1371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Severity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F288B-DF1D-8457-DC6E-159CA61CEAE6}"/>
              </a:ext>
            </a:extLst>
          </p:cNvPr>
          <p:cNvSpPr/>
          <p:nvPr/>
        </p:nvSpPr>
        <p:spPr>
          <a:xfrm>
            <a:off x="757236" y="4405313"/>
            <a:ext cx="1385887" cy="1371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D840A-7F6D-DC3D-D3BC-44C98869FBA3}"/>
              </a:ext>
            </a:extLst>
          </p:cNvPr>
          <p:cNvSpPr/>
          <p:nvPr/>
        </p:nvSpPr>
        <p:spPr>
          <a:xfrm>
            <a:off x="757237" y="2881313"/>
            <a:ext cx="1385887" cy="1371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Susceptibility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816F1-FFBD-BE9B-522B-0A150636A29F}"/>
              </a:ext>
            </a:extLst>
          </p:cNvPr>
          <p:cNvSpPr/>
          <p:nvPr/>
        </p:nvSpPr>
        <p:spPr>
          <a:xfrm>
            <a:off x="553156" y="1117600"/>
            <a:ext cx="1828800" cy="49445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75564-DD5F-987F-D7AA-F9CAAEF1A250}"/>
              </a:ext>
            </a:extLst>
          </p:cNvPr>
          <p:cNvSpPr txBox="1"/>
          <p:nvPr/>
        </p:nvSpPr>
        <p:spPr>
          <a:xfrm>
            <a:off x="962609" y="754899"/>
            <a:ext cx="9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EFD881-65C2-3073-101E-6DBD5DF18FC5}"/>
              </a:ext>
            </a:extLst>
          </p:cNvPr>
          <p:cNvSpPr/>
          <p:nvPr/>
        </p:nvSpPr>
        <p:spPr>
          <a:xfrm>
            <a:off x="2671763" y="1117600"/>
            <a:ext cx="428625" cy="494453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  <a:p>
            <a:pPr algn="ctr"/>
            <a:r>
              <a:rPr lang="en-US" sz="1400" dirty="0"/>
              <a:t>Or</a:t>
            </a:r>
          </a:p>
          <a:p>
            <a:pPr algn="ctr"/>
            <a:r>
              <a:rPr lang="en-US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3A99E-402F-3907-DCCB-03B508BACFE8}"/>
              </a:ext>
            </a:extLst>
          </p:cNvPr>
          <p:cNvSpPr txBox="1"/>
          <p:nvPr/>
        </p:nvSpPr>
        <p:spPr>
          <a:xfrm>
            <a:off x="2492281" y="754081"/>
            <a:ext cx="78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Ignore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7D943E-E92C-0A63-F686-7392C1928083}"/>
              </a:ext>
            </a:extLst>
          </p:cNvPr>
          <p:cNvSpPr/>
          <p:nvPr/>
        </p:nvSpPr>
        <p:spPr>
          <a:xfrm>
            <a:off x="11444288" y="1052792"/>
            <a:ext cx="385763" cy="26222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Implement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B4484C-D20A-5371-9389-B41B6A1DE284}"/>
              </a:ext>
            </a:extLst>
          </p:cNvPr>
          <p:cNvGraphicFramePr/>
          <p:nvPr/>
        </p:nvGraphicFramePr>
        <p:xfrm>
          <a:off x="3571875" y="700102"/>
          <a:ext cx="5729288" cy="5672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AA59592-B77C-5C7D-5209-1B08333712CB}"/>
              </a:ext>
            </a:extLst>
          </p:cNvPr>
          <p:cNvSpPr/>
          <p:nvPr/>
        </p:nvSpPr>
        <p:spPr>
          <a:xfrm>
            <a:off x="9744074" y="1357313"/>
            <a:ext cx="1400175" cy="21542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</a:t>
            </a:r>
          </a:p>
          <a:p>
            <a:pPr algn="ctr"/>
            <a:r>
              <a:rPr lang="en-US" dirty="0"/>
              <a:t>Self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DDA95D-640C-E32C-FEC5-927B175B51F1}"/>
              </a:ext>
            </a:extLst>
          </p:cNvPr>
          <p:cNvSpPr/>
          <p:nvPr/>
        </p:nvSpPr>
        <p:spPr>
          <a:xfrm>
            <a:off x="9744074" y="3675063"/>
            <a:ext cx="1400175" cy="215423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</a:t>
            </a:r>
          </a:p>
          <a:p>
            <a:pPr algn="ctr"/>
            <a:r>
              <a:rPr lang="en-US" dirty="0"/>
              <a:t>Others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98A96-6856-5592-4715-8BD2377E3CD6}"/>
              </a:ext>
            </a:extLst>
          </p:cNvPr>
          <p:cNvSpPr/>
          <p:nvPr/>
        </p:nvSpPr>
        <p:spPr>
          <a:xfrm>
            <a:off x="9629775" y="1117600"/>
            <a:ext cx="1628775" cy="49445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083F2-9DDC-C15F-0D46-B8DE87644C31}"/>
              </a:ext>
            </a:extLst>
          </p:cNvPr>
          <p:cNvSpPr txBox="1"/>
          <p:nvPr/>
        </p:nvSpPr>
        <p:spPr>
          <a:xfrm>
            <a:off x="9858378" y="75725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*INTEND*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6EAB9C-1E27-94D2-51B9-DA3796162894}"/>
              </a:ext>
            </a:extLst>
          </p:cNvPr>
          <p:cNvCxnSpPr/>
          <p:nvPr/>
        </p:nvCxnSpPr>
        <p:spPr>
          <a:xfrm>
            <a:off x="300038" y="6529388"/>
            <a:ext cx="11530013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01A7978-E71C-B2D8-927D-39E7FC19E566}"/>
              </a:ext>
            </a:extLst>
          </p:cNvPr>
          <p:cNvSpPr/>
          <p:nvPr/>
        </p:nvSpPr>
        <p:spPr>
          <a:xfrm>
            <a:off x="11439526" y="3749946"/>
            <a:ext cx="385763" cy="26222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Influence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9E3E5-40C2-E1F8-A49D-D744812885DE}"/>
              </a:ext>
            </a:extLst>
          </p:cNvPr>
          <p:cNvSpPr txBox="1"/>
          <p:nvPr/>
        </p:nvSpPr>
        <p:spPr>
          <a:xfrm>
            <a:off x="428978" y="203200"/>
            <a:ext cx="863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Putting it all together! Here is the Seven I’s Framework for __________________:</a:t>
            </a:r>
          </a:p>
        </p:txBody>
      </p:sp>
    </p:spTree>
    <p:extLst>
      <p:ext uri="{BB962C8B-B14F-4D97-AF65-F5344CB8AC3E}">
        <p14:creationId xmlns:p14="http://schemas.microsoft.com/office/powerpoint/2010/main" val="315191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20" y="440267"/>
            <a:ext cx="8596668" cy="1320800"/>
          </a:xfrm>
        </p:spPr>
        <p:txBody>
          <a:bodyPr>
            <a:noAutofit/>
          </a:bodyPr>
          <a:lstStyle/>
          <a:p>
            <a:r>
              <a:rPr lang="en-US" sz="2400" dirty="0"/>
              <a:t>Here is an example of how you can input your information into the framework (then erase this slide from your desk prior to presentation)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42" y="1625600"/>
            <a:ext cx="9309312" cy="5232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 dirty="0">
                <a:solidFill/>
              </a:rPr>
              <a:t>HH</a:t>
            </a:r>
            <a:r>
              <a:rPr lang="en-US" dirty="0"/>
              <a:t>  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87A49-08A6-9ECA-3646-8C3C8F84A75B}"/>
              </a:ext>
            </a:extLst>
          </p:cNvPr>
          <p:cNvSpPr/>
          <p:nvPr/>
        </p:nvSpPr>
        <p:spPr>
          <a:xfrm>
            <a:off x="1324749" y="2489200"/>
            <a:ext cx="3962400" cy="2099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with new video link: Dr Maura Scott – Seven I’s Framework</a:t>
            </a:r>
          </a:p>
        </p:txBody>
      </p:sp>
      <p:pic>
        <p:nvPicPr>
          <p:cNvPr id="4" name="Online Media 3" title="Dr. Maura Scott - The 7 I's Framework">
            <a:hlinkClick r:id="" action="ppaction://media"/>
            <a:extLst>
              <a:ext uri="{FF2B5EF4-FFF2-40B4-BE49-F238E27FC236}">
                <a16:creationId xmlns:a16="http://schemas.microsoft.com/office/drawing/2014/main" id="{40CE9ADD-8AA0-1505-AB37-7FA678B9CF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77334" y="2139607"/>
            <a:ext cx="4938365" cy="278799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Susceptibility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384162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746984"/>
              </p:ext>
            </p:extLst>
          </p:nvPr>
        </p:nvGraphicFramePr>
        <p:xfrm>
          <a:off x="434975" y="1685043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985923"/>
            <a:ext cx="3415437" cy="1279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4A021">
                    <a:lumMod val="50000"/>
                  </a:srgbClr>
                </a:solidFill>
                <a:effectLst/>
                <a:uLnTx/>
                <a:uFillTx/>
              </a:rPr>
              <a:t>Susceptibility: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EB44-1E32-7596-68DB-DB3299EE306C}"/>
              </a:ext>
            </a:extLst>
          </p:cNvPr>
          <p:cNvSpPr txBox="1"/>
          <p:nvPr/>
        </p:nvSpPr>
        <p:spPr>
          <a:xfrm>
            <a:off x="3850412" y="1795415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/>
              </a:rPr>
              <a:t>h</a:t>
            </a:r>
            <a:r>
              <a:rPr lang="en-US" dirty="0" err="1">
                <a:solidFill/>
              </a:rPr>
              <a:t/>
            </a:r>
            <a:r>
              <a:rPr lang="en-US" sz="1600" dirty="0">
                <a:solidFill/>
              </a:rPr>
              <a:t/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08ED-ED11-CD80-5C12-2C3041B57AA5}"/>
              </a:ext>
            </a:extLst>
          </p:cNvPr>
          <p:cNvSpPr txBox="1"/>
          <p:nvPr/>
        </p:nvSpPr>
        <p:spPr>
          <a:xfrm>
            <a:off x="3850412" y="3182579"/>
            <a:ext cx="4672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/>
              </a:rPr>
              <a:t>h</a:t>
            </a:r>
            <a:r>
              <a:rPr lang="en-US" sz="1600" dirty="0" err="1">
                <a:solidFill/>
              </a:rPr>
              <a:t/>
            </a:r>
            <a:r>
              <a:rPr lang="en-US" sz="1600" dirty="0">
                <a:solidFill/>
              </a:rPr>
              <a:t/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C819-DDB1-5A2C-6BA6-4FD7F7837144}"/>
              </a:ext>
            </a:extLst>
          </p:cNvPr>
          <p:cNvSpPr txBox="1"/>
          <p:nvPr/>
        </p:nvSpPr>
        <p:spPr>
          <a:xfrm>
            <a:off x="3828318" y="4536107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/>
              </a:rPr>
              <a:t> </a:t>
            </a:r>
            <a:r>
              <a:rPr lang="en-US" dirty="0">
                <a:solidFill/>
              </a:rPr>
              <a:t>h</a:t>
            </a:r>
            <a:r>
              <a:rPr lang="en-US" dirty="0" err="1">
                <a:solidFill/>
              </a:rPr>
              <a:t/>
            </a:r>
            <a:r>
              <a:rPr lang="en-US" dirty="0">
                <a:solidFill/>
              </a:rPr>
              <a:t/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B2F6E-6F02-1AD5-603F-B9F7A803C700}"/>
              </a:ext>
            </a:extLst>
          </p:cNvPr>
          <p:cNvSpPr txBox="1"/>
          <p:nvPr/>
        </p:nvSpPr>
        <p:spPr>
          <a:xfrm>
            <a:off x="434975" y="419862"/>
            <a:ext cx="96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3 risk components now for HH.</a:t>
            </a: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3A8D5D-508D-2035-9E47-5B66B131C80F}"/>
              </a:ext>
            </a:extLst>
          </p:cNvPr>
          <p:cNvSpPr/>
          <p:nvPr/>
        </p:nvSpPr>
        <p:spPr>
          <a:xfrm>
            <a:off x="9392356" y="2438400"/>
            <a:ext cx="2314222" cy="1738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0848C-D2A6-4324-CB54-A379B45EE370}"/>
              </a:ext>
            </a:extLst>
          </p:cNvPr>
          <p:cNvSpPr txBox="1"/>
          <p:nvPr/>
        </p:nvSpPr>
        <p:spPr>
          <a:xfrm>
            <a:off x="9392356" y="4436532"/>
            <a:ext cx="250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Watch this video to think about the three elements of risk.</a:t>
            </a:r>
          </a:p>
        </p:txBody>
      </p:sp>
      <p:pic>
        <p:nvPicPr>
          <p:cNvPr id="12" name="Online Media 11" title="Dr. Robyn Wilson - Dimensions of Risk">
            <a:hlinkClick r:id="" action="ppaction://media"/>
            <a:extLst>
              <a:ext uri="{FF2B5EF4-FFF2-40B4-BE49-F238E27FC236}">
                <a16:creationId xmlns:a16="http://schemas.microsoft.com/office/drawing/2014/main" id="{AB3EE7FC-2482-8CB8-C406-5C58AA6C93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9392356" y="2438400"/>
            <a:ext cx="2501456" cy="1738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A6FF4-DC31-E879-5C87-F33CD0941F41}"/>
              </a:ext>
            </a:extLst>
          </p:cNvPr>
          <p:cNvSpPr txBox="1"/>
          <p:nvPr/>
        </p:nvSpPr>
        <p:spPr>
          <a:xfrm>
            <a:off x="903111" y="1930400"/>
            <a:ext cx="8370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important to expect that people who don’t ignore your message will interrogate it in some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you can provide ways to help them do that in your message, whether it is by small cues or links to more information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BFD26B9-F474-6E1F-5C16-B5BBA7152514}"/>
              </a:ext>
            </a:extLst>
          </p:cNvPr>
          <p:cNvSpPr/>
          <p:nvPr/>
        </p:nvSpPr>
        <p:spPr>
          <a:xfrm>
            <a:off x="7608712" y="4654728"/>
            <a:ext cx="3917244" cy="18476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Here people have issues that they address by considering information from different sources.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6F8302-5FD9-2463-25AE-11ED981B9731}"/>
              </a:ext>
            </a:extLst>
          </p:cNvPr>
          <p:cNvSpPr/>
          <p:nvPr/>
        </p:nvSpPr>
        <p:spPr>
          <a:xfrm>
            <a:off x="2178756" y="3725333"/>
            <a:ext cx="3375377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 video here for Dr. Stacy Wood – why is interrogate…</a:t>
            </a:r>
          </a:p>
        </p:txBody>
      </p:sp>
      <p:pic>
        <p:nvPicPr>
          <p:cNvPr id="5" name="Online Media 4" title="Dr Stacy Wood - Why is interrogate inform identify nonlinear">
            <a:hlinkClick r:id="" action="ppaction://media"/>
            <a:extLst>
              <a:ext uri="{FF2B5EF4-FFF2-40B4-BE49-F238E27FC236}">
                <a16:creationId xmlns:a16="http://schemas.microsoft.com/office/drawing/2014/main" id="{9E58E9E6-BA10-EA85-E45F-5E145A687C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3146" y="3725333"/>
            <a:ext cx="377923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2485</TotalTime>
  <Words>1424</Words>
  <Application>Microsoft Office PowerPoint</Application>
  <PresentationFormat>Widescreen</PresentationFormat>
  <Paragraphs>192</Paragraphs>
  <Slides>22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 </vt:lpstr>
      <vt:lpstr>SECOND, consider how people INTERROGATE risk information.</vt:lpstr>
      <vt:lpstr> </vt:lpstr>
      <vt:lpstr>Interrogate</vt:lpstr>
      <vt:lpstr>THIRD, we seek to INFORM</vt:lpstr>
      <vt:lpstr> </vt:lpstr>
      <vt:lpstr>FOURTH, we consider how people IDENTIFY with our risk information</vt:lpstr>
      <vt:lpstr> 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</vt:lpstr>
      <vt:lpstr>PowerPoint Presentation</vt:lpstr>
      <vt:lpstr>Here is an example of how you can input your information into the framework (then erase this slide from your desk prior to presentation)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56</cp:revision>
  <dcterms:created xsi:type="dcterms:W3CDTF">2023-10-30T19:02:31Z</dcterms:created>
  <dcterms:modified xsi:type="dcterms:W3CDTF">2024-01-04T23:22:30Z</dcterms:modified>
</cp:coreProperties>
</file>